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79B59-9CAE-4C5F-973E-149DBE36B5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658D0-F9F5-4AA0-B52F-EFD48FE8E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38C13-05D2-4E56-9ABC-E132D8041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7A674-47D6-41D8-BAEF-9F9A69ED6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F11AD-C9CA-4CE3-9EB4-6A67A5A1E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956A3-11D7-4A21-B294-DF6BDF5DB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146FD-FDC2-44FE-B28F-F995F9B54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1A0C1-0C33-49EB-BC51-FEA0AD940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7910E-CA0A-411C-8228-F6679E747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793B-5AD2-4583-9777-0B6D85D1B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7C5C-15AE-4085-B8D5-DD480F2FF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23C0F324-324A-42C1-848D-2678EB0725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/>
          <a:lstStyle/>
          <a:p>
            <a:pPr eaLnBrk="1" hangingPunct="1"/>
            <a:r>
              <a:rPr lang="ru-RU" smtClean="0"/>
              <a:t>Отчет о дистанционном обучении</a:t>
            </a:r>
            <a:br>
              <a:rPr lang="ru-RU" smtClean="0"/>
            </a:br>
            <a:r>
              <a:rPr lang="ru-RU" smtClean="0"/>
              <a:t>творческого объединения</a:t>
            </a:r>
            <a:br>
              <a:rPr lang="ru-RU" smtClean="0"/>
            </a:br>
            <a:r>
              <a:rPr lang="ru-RU" smtClean="0"/>
              <a:t>«Резьба по дереву»</a:t>
            </a:r>
            <a:br>
              <a:rPr lang="ru-RU" smtClean="0"/>
            </a:br>
            <a:r>
              <a:rPr lang="ru-RU" smtClean="0"/>
              <a:t>Педагога дополнительного образования </a:t>
            </a:r>
            <a:br>
              <a:rPr lang="ru-RU" smtClean="0"/>
            </a:br>
            <a:r>
              <a:rPr lang="ru-RU" smtClean="0"/>
              <a:t>Гвоздикова С.Н.</a:t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Screenshot_20200426-213928_V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44463"/>
            <a:ext cx="2895600" cy="595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ru-RU" smtClean="0"/>
              <a:t>тема: Геометрическая резьба</a:t>
            </a:r>
            <a:br>
              <a:rPr lang="ru-RU" smtClean="0"/>
            </a:br>
            <a:endParaRPr lang="ru-RU" smtClean="0"/>
          </a:p>
        </p:txBody>
      </p:sp>
      <p:pic>
        <p:nvPicPr>
          <p:cNvPr id="4099" name="Рисунок 4" descr="Screenshot_20200426-220330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447800"/>
            <a:ext cx="28670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Рисунок 5" descr="Screenshot_20200426-220333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447800"/>
            <a:ext cx="30146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 descr="Screenshot_20200426-220506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327660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2" descr="Screenshot_20200426-220523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609600"/>
            <a:ext cx="38401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Эскизы обучающихся</a:t>
            </a:r>
          </a:p>
        </p:txBody>
      </p:sp>
      <p:pic>
        <p:nvPicPr>
          <p:cNvPr id="6147" name="Рисунок 2" descr="Screenshot_20200426-220350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33385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3" descr="Screenshot_20200426-220357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810000"/>
            <a:ext cx="24384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4" descr="Screenshot_20200426-220403_Galler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1160463"/>
            <a:ext cx="2590800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Скульптурная резьба</a:t>
            </a:r>
          </a:p>
        </p:txBody>
      </p:sp>
      <p:pic>
        <p:nvPicPr>
          <p:cNvPr id="7171" name="Рисунок 2" descr="Screenshot_20200426-220344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143000"/>
            <a:ext cx="347345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Скульптурная резьба</a:t>
            </a:r>
          </a:p>
        </p:txBody>
      </p:sp>
      <p:pic>
        <p:nvPicPr>
          <p:cNvPr id="8195" name="Рисунок 2" descr="Screenshot_20200426-220425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95400"/>
            <a:ext cx="32083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3" descr="Screenshot_20200426-220430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371600"/>
            <a:ext cx="34496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Тема:Скульптурная резьба</a:t>
            </a:r>
          </a:p>
        </p:txBody>
      </p:sp>
      <p:pic>
        <p:nvPicPr>
          <p:cNvPr id="9219" name="Рисунок 2" descr="Screenshot_20200426-220411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35369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3" descr="Screenshot_20200426-220420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371600"/>
            <a:ext cx="37163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Резное зеркало</a:t>
            </a:r>
          </a:p>
        </p:txBody>
      </p:sp>
      <p:pic>
        <p:nvPicPr>
          <p:cNvPr id="10243" name="Рисунок 2" descr="Screenshot_20200426-220437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43000"/>
            <a:ext cx="337026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3" descr="Screenshot_20200426-220443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143000"/>
            <a:ext cx="32924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Резная Ложка</a:t>
            </a:r>
          </a:p>
        </p:txBody>
      </p:sp>
      <p:pic>
        <p:nvPicPr>
          <p:cNvPr id="11267" name="Рисунок 2" descr="Screenshot_20200426-220450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31686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3" descr="Screenshot_20200426-220502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066800"/>
            <a:ext cx="326231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Пасхальное яйцо</a:t>
            </a:r>
          </a:p>
        </p:txBody>
      </p:sp>
      <p:pic>
        <p:nvPicPr>
          <p:cNvPr id="12291" name="Рисунок 3" descr="Screenshot_20200426-220619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32321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4" descr="Screenshot_20200426-220632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219200"/>
            <a:ext cx="316388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Тема: Сова из дерева</a:t>
            </a:r>
          </a:p>
        </p:txBody>
      </p:sp>
      <p:pic>
        <p:nvPicPr>
          <p:cNvPr id="13315" name="Рисунок 4" descr="Screenshot_20200426-220528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19200"/>
            <a:ext cx="31908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Рисунок 5" descr="Screenshot_20200426-220540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143000"/>
            <a:ext cx="3619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2" descr="Screenshot_20200426-220546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360521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3" descr="Screenshot_20200426-220559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09600"/>
            <a:ext cx="35798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Эскизы обучающихся</a:t>
            </a:r>
          </a:p>
        </p:txBody>
      </p:sp>
      <p:pic>
        <p:nvPicPr>
          <p:cNvPr id="15363" name="Рисунок 2" descr="Screenshot_20200426-220653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26638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3" descr="Screenshot_20200426-220706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371600"/>
            <a:ext cx="284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4" descr="Screenshot_20200426-220712_Galler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7725" y="1371600"/>
            <a:ext cx="32162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Участие в конкурсе «Святыни земли Мордовской»</a:t>
            </a:r>
          </a:p>
        </p:txBody>
      </p:sp>
      <p:pic>
        <p:nvPicPr>
          <p:cNvPr id="16387" name="Рисунок 2" descr="Screenshot_20200426-220312_Galler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26765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3" descr="Screenshot_20200426-220720_Galler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524000"/>
            <a:ext cx="27717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5" descr="Screenshot_20200426-225035_V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752600"/>
            <a:ext cx="233521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47</Words>
  <Application>Microsoft Office PowerPoint</Application>
  <PresentationFormat>Экран (4:3)</PresentationFormat>
  <Paragraphs>12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Отчет о дистанционном обучении творческого объединения «Резьба по дереву» Педагога дополнительного образования  Гвоздикова С.Н. </vt:lpstr>
      <vt:lpstr>Слайд 2</vt:lpstr>
      <vt:lpstr>тема: Геометрическая резьба </vt:lpstr>
      <vt:lpstr>Слайд 4</vt:lpstr>
      <vt:lpstr>Эскизы обучающихся</vt:lpstr>
      <vt:lpstr>Тема: Скульптурная резьба</vt:lpstr>
      <vt:lpstr>Тема: Скульптурная резьба</vt:lpstr>
      <vt:lpstr>Тема:Скульптурная резьба</vt:lpstr>
      <vt:lpstr>Тема: Резное зеркало</vt:lpstr>
      <vt:lpstr>Тема: Резная Ложка</vt:lpstr>
      <vt:lpstr>Тема: Пасхальное яйцо</vt:lpstr>
      <vt:lpstr>Тема: Сова из дерева</vt:lpstr>
      <vt:lpstr>Слайд 13</vt:lpstr>
      <vt:lpstr>Эскизы обучающихся</vt:lpstr>
      <vt:lpstr>Участие в конкурсе «Святыни земли Мордовской»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</dc:creator>
  <cp:lastModifiedBy>Валентина</cp:lastModifiedBy>
  <cp:revision>12</cp:revision>
  <cp:lastPrinted>1601-01-01T00:00:00Z</cp:lastPrinted>
  <dcterms:created xsi:type="dcterms:W3CDTF">2020-04-26T18:05:39Z</dcterms:created>
  <dcterms:modified xsi:type="dcterms:W3CDTF">2020-04-27T05:16:23Z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